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0"/>
            <a:ext cx="6964288" cy="1894362"/>
          </a:xfrm>
        </p:spPr>
        <p:txBody>
          <a:bodyPr>
            <a:prstTxWarp prst="textCanUp">
              <a:avLst/>
            </a:prstTxWarp>
          </a:bodyPr>
          <a:lstStyle/>
          <a:p>
            <a:r>
              <a:rPr lang="ru-RU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Загидуллин</a:t>
            </a:r>
            <a:r>
              <a:rPr lang="ru-RU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Хай </a:t>
            </a:r>
            <a:r>
              <a:rPr lang="ru-RU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Загидуллович</a:t>
            </a:r>
            <a:r>
              <a:rPr lang="ru-RU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         1913 - 1945</a:t>
            </a:r>
            <a:endParaRPr lang="ru-RU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Загидуллин Ха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1772816"/>
            <a:ext cx="4032448" cy="489654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5" descr="D:\авиаторы\Мои документы\Всё о ЗАгидуллине\Загидулин Х.Г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36912"/>
            <a:ext cx="4248471" cy="3977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2" name="Рисунок 14" descr="D:\авиаторы\Мои документы\Всё о ЗАгидуллине\Загидулин Х.Г\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00000">
            <a:off x="4729708" y="-157708"/>
            <a:ext cx="3933056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Рисунок 13" descr="D:\авиаторы\Мои документы\Всё о ЗАгидуллине\Загидулин Х.Г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067944" cy="3861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5" name="Рисунок 19" descr="D:\авиаторы\Мои документы\Всё о ЗАгидуллине\Загидулин Х.Г\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88640"/>
            <a:ext cx="3456384" cy="3717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6" name="Рисунок 15" descr="D:\авиаторы\Мои документы\Всё о ЗАгидуллине\Загидулин Х.Г\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933056"/>
            <a:ext cx="3995936" cy="2924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Рисунок 17" descr="D:\авиаторы\Мои документы\Всё о ЗАгидуллине\Загидулин Х.Г\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95936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18" descr="D:\авиаторы\Мои документы\Всё о ЗАгидуллине\Загидулин Х.Г\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0"/>
            <a:ext cx="4478139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483768" y="5517232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Место захоронения</a:t>
            </a:r>
            <a:endParaRPr lang="ru-RU" sz="28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Презентацию подготовила:</a:t>
            </a:r>
          </a:p>
          <a:p>
            <a:r>
              <a:rPr lang="ru-RU" dirty="0" smtClean="0"/>
              <a:t>Ученица 8 класса МБОУ «</a:t>
            </a:r>
            <a:r>
              <a:rPr lang="ru-RU" dirty="0" err="1" smtClean="0"/>
              <a:t>Казанбашская</a:t>
            </a:r>
            <a:r>
              <a:rPr lang="ru-RU" dirty="0" smtClean="0"/>
              <a:t> ООШ» Арского муниципального района РТ</a:t>
            </a:r>
          </a:p>
          <a:p>
            <a:r>
              <a:rPr lang="ru-RU" dirty="0" err="1" smtClean="0"/>
              <a:t>Гибадуллина</a:t>
            </a:r>
            <a:r>
              <a:rPr lang="ru-RU" dirty="0" smtClean="0"/>
              <a:t> </a:t>
            </a:r>
            <a:r>
              <a:rPr lang="ru-RU" dirty="0" err="1" smtClean="0"/>
              <a:t>Дамира</a:t>
            </a:r>
            <a:r>
              <a:rPr lang="ru-RU" dirty="0" smtClean="0"/>
              <a:t> </a:t>
            </a:r>
            <a:r>
              <a:rPr lang="ru-RU" dirty="0" err="1" smtClean="0"/>
              <a:t>Марсовна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Руководитель: учитель татарского языка и литературы </a:t>
            </a:r>
            <a:r>
              <a:rPr lang="ru-RU" dirty="0" err="1" smtClean="0"/>
              <a:t>Габдрахманова</a:t>
            </a:r>
            <a:r>
              <a:rPr lang="ru-RU" dirty="0" smtClean="0"/>
              <a:t> Луиза </a:t>
            </a:r>
            <a:r>
              <a:rPr lang="ru-RU" dirty="0" err="1" smtClean="0"/>
              <a:t>Мингазовна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2015 год.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Презентация посвящается отважному летчику, гвардия капитану </a:t>
            </a:r>
            <a:r>
              <a:rPr lang="ru-RU" dirty="0" err="1" smtClean="0"/>
              <a:t>Загидуллину</a:t>
            </a:r>
            <a:r>
              <a:rPr lang="ru-RU" dirty="0" smtClean="0"/>
              <a:t> </a:t>
            </a:r>
            <a:r>
              <a:rPr lang="ru-RU" dirty="0" err="1" smtClean="0"/>
              <a:t>Габдулхаю</a:t>
            </a:r>
            <a:r>
              <a:rPr lang="ru-RU" dirty="0" smtClean="0"/>
              <a:t> </a:t>
            </a:r>
            <a:r>
              <a:rPr lang="ru-RU" dirty="0" err="1" smtClean="0"/>
              <a:t>Загидулловичу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Мы помним!</a:t>
            </a:r>
          </a:p>
          <a:p>
            <a:r>
              <a:rPr lang="ru-RU" sz="4000" dirty="0" smtClean="0"/>
              <a:t>Мы гордимся!</a:t>
            </a:r>
          </a:p>
          <a:p>
            <a:r>
              <a:rPr lang="ru-RU" sz="4000" dirty="0" smtClean="0"/>
              <a:t>Вечная Слава Героям!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3568" y="548680"/>
            <a:ext cx="7416824" cy="56166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b="1" dirty="0" err="1" smtClean="0">
                <a:solidFill>
                  <a:schemeClr val="bg1"/>
                </a:solidFill>
              </a:rPr>
              <a:t>Загидуллин</a:t>
            </a:r>
            <a:r>
              <a:rPr lang="ru-RU" sz="1400" b="1" dirty="0" smtClean="0">
                <a:solidFill>
                  <a:schemeClr val="bg1"/>
                </a:solidFill>
              </a:rPr>
              <a:t> </a:t>
            </a:r>
            <a:r>
              <a:rPr lang="ru-RU" sz="1400" b="1" dirty="0" err="1" smtClean="0">
                <a:solidFill>
                  <a:schemeClr val="bg1"/>
                </a:solidFill>
              </a:rPr>
              <a:t>Габдулхай</a:t>
            </a:r>
            <a:r>
              <a:rPr lang="ru-RU" sz="1400" b="1" dirty="0" smtClean="0">
                <a:solidFill>
                  <a:schemeClr val="bg1"/>
                </a:solidFill>
              </a:rPr>
              <a:t> </a:t>
            </a:r>
            <a:r>
              <a:rPr lang="ru-RU" sz="1400" b="1" dirty="0" err="1" smtClean="0">
                <a:solidFill>
                  <a:schemeClr val="bg1"/>
                </a:solidFill>
              </a:rPr>
              <a:t>Загидуллович</a:t>
            </a:r>
            <a:r>
              <a:rPr lang="ru-RU" sz="1400" b="1" dirty="0" smtClean="0">
                <a:solidFill>
                  <a:schemeClr val="bg1"/>
                </a:solidFill>
              </a:rPr>
              <a:t> не мечтал стать летчиком, трудное детство и юность заставляли заниматься сугубо земными делами. В семейном архиве сохранилась автобиография, которую </a:t>
            </a:r>
            <a:r>
              <a:rPr lang="ru-RU" sz="1400" b="1" dirty="0" err="1" smtClean="0">
                <a:solidFill>
                  <a:schemeClr val="bg1"/>
                </a:solidFill>
              </a:rPr>
              <a:t>Загидуллин</a:t>
            </a:r>
            <a:r>
              <a:rPr lang="ru-RU" sz="1400" b="1" dirty="0" smtClean="0">
                <a:solidFill>
                  <a:schemeClr val="bg1"/>
                </a:solidFill>
              </a:rPr>
              <a:t> Г. написал в 1933 году.        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    </a:t>
            </a:r>
            <a:r>
              <a:rPr lang="ru-RU" sz="1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</a:t>
            </a:r>
            <a:r>
              <a:rPr lang="ru-RU" sz="1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Загидуллин</a:t>
            </a:r>
            <a:r>
              <a:rPr lang="ru-RU" sz="1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 родился в сентябре 1913 года  в деревне </a:t>
            </a:r>
            <a:r>
              <a:rPr lang="ru-RU" sz="1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Казанбаш</a:t>
            </a:r>
            <a:r>
              <a:rPr lang="ru-RU" sz="1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Арского района Татарстана, в семье рабочего. Отец до 55 лет работал на Московско-Казанской железной дороге в качестве чернорабочего. С 7 лет начал работать батраком и одновременно с братом учился в сельской школе. После окончания школы 1-ой степени вступил в ряды пионерской организации. Затем с братом уехал в </a:t>
            </a:r>
            <a:r>
              <a:rPr lang="ru-RU" sz="1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Мензелинский</a:t>
            </a:r>
            <a:r>
              <a:rPr lang="ru-RU" sz="1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район, где занимался  самоучкой, и по возможности работал. После потери братом трудоспособности (инвалид труда) возвратились в Арский район, где поступил работать трактористом в родной деревне. В1929 году вступил в комсомол и вёл активную общественно- политическую работу, был секретарём комсомольской ячёйки колхоза, работал по коллективизации в Арском районе.</a:t>
            </a:r>
          </a:p>
          <a:p>
            <a:r>
              <a:rPr lang="ru-RU" sz="1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В ноябре 1930 года РК ВЛКСМ направляет в город Казань на курсы по подготовке поступления во ВТУЗ (высшее техническое учебное заведение). Окончив курсы, РК ВЛКСМ направляет на учёбу в Уральский горный институт. Во время учёбы в Уральском горном институте избирался секретарем комсомольской ячейки, председателем комитета ВЛКСМ. Два года был членом Пленума </a:t>
            </a:r>
            <a:r>
              <a:rPr lang="en-US" sz="1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1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Райкома ВЛКСМ г. Свердловска. Неоднократно премирован за хорошую учёбу и общественную работу.  В горном институте стажировался на командира взвода артиллерии. В партию вступил в 1931 году, с 1933 года - в Красной Армии».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067944" y="836712"/>
            <a:ext cx="4248472" cy="5184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окончания школы летчиков имени Ворошилова в г. Оренбурге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Загидуллин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Г.З. служит в разных частях Военно-Воздушных Сил СССР, в Чите, в Монголии, Краснодарском крае, Поволжском районе. Везде он совершенствовал свои знания и навыки, отшлифовывал технику пилотирования, работал инструктором. В 1939 году вступает в брак с Лукиной Марией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Евдокимовной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13 ноября 1939 года в Краснодаре у них родился мальчик, которого назвали Элерон, в честь детали самолета, которая отвечает за направление полетов. В 1942 году в семье появляется второй ребенок- это девочка, которую называют Светланой.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Рисунок 10" descr="D:\авиаторы\Мои документы\Всё о ЗАгидуллине\Загидулин Х.Г\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392392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6165304"/>
            <a:ext cx="316835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 Оренбурге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4176464" cy="64533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1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Загидуллин</a:t>
            </a:r>
            <a:r>
              <a:rPr lang="ru-RU" sz="1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 рвётся на фронт из запаса и 2 января 1943 года получает назначение в 410 авиационную эскадрилью командиром звена. В декабре 1943 года он летчик 136 гвардейского штурмового авиационного Сталинского Краснознамённого полка. 11 декабря 1944 года ему присваивают звание гвардии  капитан. Хай </a:t>
            </a:r>
            <a:r>
              <a:rPr lang="ru-RU" sz="16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Загидуллович</a:t>
            </a:r>
            <a:r>
              <a:rPr lang="ru-RU" sz="16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участвует в боевых действиях по освобождению Севастополя, Белоруссии и Восточной Пруссии, проявляя особую храбрость, самоотверженность и мужество. На счету смелого и отважного летчика два ордена Красного Знамени, орден Александра Невского и медаль «За боевые заслуги».</a:t>
            </a:r>
          </a:p>
          <a:p>
            <a:pPr algn="ctr"/>
            <a:endParaRPr lang="ru-RU" dirty="0"/>
          </a:p>
        </p:txBody>
      </p:sp>
      <p:pic>
        <p:nvPicPr>
          <p:cNvPr id="17410" name="Рисунок 6" descr="D:\авиаторы\Мои документы\Всё о ЗАгидуллине\Загидулин Х.Г\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692696"/>
            <a:ext cx="426243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332656"/>
            <a:ext cx="8064896" cy="5688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воздушном бое 4 марта 1945 года, когда погиб экипаж Ил-2, ведомый гвардии капитаном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Загидуллиным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Х.З., в журнале боевых действий 136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шап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опись 436 491 с, дело 2, лист 2-3 записано: « полк имел задачу: уничтожить артиллерию  противника в районе 2 км  по шоссе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Хермсдорф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Командир полка решил выполнить задачу группами 11 Ил-2. На выполнение поставленной задачи назначены ведущие группы: гвардий старший лейтенант Полуянов, гвардий майор Коровин под прикрытием 6 Як-9. Обстановка. Получено сообщение, что район боевых действий прикрывается значительным количеством истребительной авиацией противника. Погода: облачность 7-8 баллов, видимость 5-8 км, высота – 1200-1500м.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283968" y="0"/>
            <a:ext cx="4464496" cy="685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Полуянова и Коровина при подходе к цели на змейке в районе леса, что в 3 км восточнее 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Хермсдорфа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были внезапно из-за облачности атакованы 6 МЕ – 109 и 6 ФВ – 190. Воспользовавшись, когда группы находились на змейке и не успели замкнуть оборонительный круг, немцы стали производить атаки сверху и снизу. После выхода из атаки истребительная авиация противника набирая высоту с переворотом снова производила атаку. Несмотря на яростные атаки противника, группам Полуянова и Коровина удалось замкнуть круг. В результате воздушного боя первой атакой немцы сбили гвардии капитана 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Загидуллина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тот момент, когда последний пикировал на цель. Загоревшись в воздухе, штопоря под углом, самолет врезался в землю, взорвавшись на своих бомбах. Вторым был сбит гвардий младший лейтенант Смирнов, самолет также загорелся в воздухе, упал в лес. Экипаж погиб. Третий экипаж гвардии старшего лейтенанта 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Буслова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имея сильное повреждение от авиации противника, с трудом перетянул линию фронта, произвел вынужденную посадку. Экипаж вернулся на свой аэродром».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59" name="Рисунок 8" descr="D:\авиаторы\Мои документы\Всё о ЗАгидуллине\Загидулин Х.Г\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4139952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79512" y="5877272"/>
            <a:ext cx="4067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Стрелкой показано место гибели гвардии капитана </a:t>
            </a:r>
            <a:r>
              <a:rPr lang="ru-RU" sz="1600" b="1" dirty="0" err="1" smtClean="0"/>
              <a:t>Загидуллина</a:t>
            </a:r>
            <a:r>
              <a:rPr lang="ru-RU" sz="1600" b="1" dirty="0" smtClean="0"/>
              <a:t> Х.З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4536504" cy="64533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</a:t>
            </a:r>
            <a:r>
              <a:rPr lang="ru-RU" sz="1400" b="1" dirty="0" smtClean="0"/>
              <a:t>Мария </a:t>
            </a:r>
            <a:r>
              <a:rPr lang="ru-RU" sz="1400" b="1" dirty="0" err="1" smtClean="0"/>
              <a:t>Евдокимовна</a:t>
            </a:r>
            <a:r>
              <a:rPr lang="ru-RU" sz="1400" b="1" dirty="0" smtClean="0"/>
              <a:t>, жена Хая </a:t>
            </a:r>
            <a:r>
              <a:rPr lang="ru-RU" sz="1400" b="1" dirty="0" err="1" smtClean="0"/>
              <a:t>Загидулловича</a:t>
            </a:r>
            <a:r>
              <a:rPr lang="ru-RU" sz="1400" b="1" dirty="0" smtClean="0"/>
              <a:t>, получила письмо из войсковой части № 15441  такого содержания: </a:t>
            </a:r>
          </a:p>
          <a:p>
            <a:r>
              <a:rPr lang="ru-RU" sz="1400" b="1" i="1" dirty="0" smtClean="0"/>
              <a:t>«Уважаемая Мария </a:t>
            </a:r>
            <a:r>
              <a:rPr lang="ru-RU" sz="1400" b="1" i="1" dirty="0" err="1" smtClean="0"/>
              <a:t>Евдокимовна</a:t>
            </a:r>
            <a:r>
              <a:rPr lang="ru-RU" sz="1400" b="1" i="1" dirty="0" smtClean="0"/>
              <a:t>! Ваш муж </a:t>
            </a:r>
            <a:r>
              <a:rPr lang="ru-RU" sz="1400" b="1" i="1" dirty="0" err="1" smtClean="0"/>
              <a:t>Загидуллин</a:t>
            </a:r>
            <a:r>
              <a:rPr lang="ru-RU" sz="1400" b="1" i="1" dirty="0" smtClean="0"/>
              <a:t> Хай, принимая активное участие в борьбе с немецкими захватчиками, проявил исключительное мужество и отвагу, без устали и метко наносил противнику большой урон в живой силе и технике, отдавая все свои силы на дело быстрейшего разгрома врага. Громя противника в его собственной берлоге в Восточной Пруссии, 4 марта 1945 года при выполнении боевого задания был атакован истребителями противника и в яростной воздушной схватке он погиб смертью храбрых в Восточной Пруссии, в районе населенного пункта </a:t>
            </a:r>
            <a:r>
              <a:rPr lang="ru-RU" sz="1400" b="1" i="1" dirty="0" err="1" smtClean="0"/>
              <a:t>Хермсдорф</a:t>
            </a:r>
            <a:r>
              <a:rPr lang="ru-RU" sz="1400" b="1" i="1" dirty="0" smtClean="0"/>
              <a:t>. Летающие с ним экипажи возвратились и рассказали о случившемся. На место гибели не представлялось возможности выехать, так как территория была занята немцами. Никаких завещаний перед полетом на Ваше имя не делал.</a:t>
            </a:r>
          </a:p>
          <a:p>
            <a:r>
              <a:rPr lang="ru-RU" sz="1400" b="1" i="1" dirty="0" smtClean="0"/>
              <a:t>                Начальник ОСК  в/ ч п.п. № 15441       </a:t>
            </a:r>
          </a:p>
          <a:p>
            <a:r>
              <a:rPr lang="ru-RU" sz="1400" b="1" i="1" dirty="0" smtClean="0"/>
              <a:t>                Гвардии капитан  Попов»</a:t>
            </a:r>
            <a:endParaRPr lang="ru-RU" sz="1400" b="1" i="1" dirty="0"/>
          </a:p>
        </p:txBody>
      </p:sp>
      <p:pic>
        <p:nvPicPr>
          <p:cNvPr id="20482" name="Рисунок 7" descr="D:\авиаторы\Мои документы\Всё о ЗАгидуллине\Загидулин Х.Г\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764704"/>
            <a:ext cx="3995935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 descr="D:\авиаторы\Мои документы\Всё о ЗАгидуллине\Безимени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4392488" cy="43651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7" name="Рисунок 2" descr="D:\авиаторы\Мои документы\Всё о ЗАгидуллине\отец Краснод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772816"/>
            <a:ext cx="3954785" cy="45365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23528" y="4797152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Загидуллин</a:t>
            </a:r>
            <a:r>
              <a:rPr lang="ru-RU" sz="2000" b="1" dirty="0" smtClean="0"/>
              <a:t> Хай   1-ый слева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60032" y="404664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Загидуллин</a:t>
            </a:r>
            <a:r>
              <a:rPr lang="ru-RU" sz="2000" b="1" dirty="0" smtClean="0"/>
              <a:t> Хай </a:t>
            </a:r>
            <a:r>
              <a:rPr lang="ru-RU" sz="2000" b="1" dirty="0" err="1" smtClean="0"/>
              <a:t>Загидуллович</a:t>
            </a:r>
            <a:r>
              <a:rPr lang="ru-RU" sz="2000" b="1" dirty="0" smtClean="0"/>
              <a:t> в первом ряду слева 2-ой</a:t>
            </a:r>
            <a:endParaRPr lang="ru-RU" sz="20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88</TotalTime>
  <Words>884</Words>
  <Application>Microsoft Office PowerPoint</Application>
  <PresentationFormat>Экран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Загидуллин Хай Загидуллович                  1913 - 1945</vt:lpstr>
      <vt:lpstr>   Презентация посвящается отважному летчику, гвардия капитану Загидуллину Габдулхаю Загидулловичу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Загидуллин Хай Губайдуллинович</dc:title>
  <dc:creator>Алида</dc:creator>
  <cp:lastModifiedBy>ЛУИЗА</cp:lastModifiedBy>
  <cp:revision>12</cp:revision>
  <dcterms:created xsi:type="dcterms:W3CDTF">2015-04-27T14:10:47Z</dcterms:created>
  <dcterms:modified xsi:type="dcterms:W3CDTF">2016-02-10T07:02:01Z</dcterms:modified>
</cp:coreProperties>
</file>